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2192000" cy="685800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NZ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NZ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NZ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NZ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NZ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NZ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NZ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NZ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NZ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NZ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NZ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NZ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NZ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2"/>
          <p:cNvPicPr/>
          <p:nvPr/>
        </p:nvPicPr>
        <p:blipFill>
          <a:blip r:embed="rId15"/>
          <a:stretch/>
        </p:blipFill>
        <p:spPr>
          <a:xfrm>
            <a:off x="0" y="0"/>
            <a:ext cx="12190680" cy="6856560"/>
          </a:xfrm>
          <a:prstGeom prst="rect">
            <a:avLst/>
          </a:prstGeom>
          <a:ln>
            <a:noFill/>
          </a:ln>
        </p:spPr>
      </p:pic>
      <p:sp>
        <p:nvSpPr>
          <p:cNvPr id="41" name="CustomShape 1"/>
          <p:cNvSpPr/>
          <p:nvPr/>
        </p:nvSpPr>
        <p:spPr>
          <a:xfrm>
            <a:off x="114480" y="4680"/>
            <a:ext cx="22320" cy="2179800"/>
          </a:xfrm>
          <a:prstGeom prst="rect">
            <a:avLst/>
          </a:pr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ustomShape 2"/>
          <p:cNvSpPr/>
          <p:nvPr/>
        </p:nvSpPr>
        <p:spPr>
          <a:xfrm>
            <a:off x="33480" y="2176560"/>
            <a:ext cx="189000" cy="18900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11"/>
                  <a:pt x="28" y="4"/>
                  <a:pt x="20" y="4"/>
                </a:cubicBez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CustomShape 3"/>
          <p:cNvSpPr/>
          <p:nvPr/>
        </p:nvSpPr>
        <p:spPr>
          <a:xfrm>
            <a:off x="28440" y="4021200"/>
            <a:ext cx="189000" cy="18756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CustomShape 4"/>
          <p:cNvSpPr/>
          <p:nvPr/>
        </p:nvSpPr>
        <p:spPr>
          <a:xfrm>
            <a:off x="200160" y="4680"/>
            <a:ext cx="368280" cy="1809720"/>
          </a:xfrm>
          <a:custGeom>
            <a:avLst/>
            <a:gdLst/>
            <a:ahLst/>
            <a:cxnLst/>
            <a:rect l="l" t="t" r="r" b="b"/>
            <a:pathLst>
              <a:path w="233" h="1141">
                <a:moveTo>
                  <a:pt x="218" y="1141"/>
                </a:moveTo>
                <a:lnTo>
                  <a:pt x="0" y="626"/>
                </a:lnTo>
                <a:lnTo>
                  <a:pt x="0" y="0"/>
                </a:lnTo>
                <a:lnTo>
                  <a:pt x="15" y="0"/>
                </a:lnTo>
                <a:lnTo>
                  <a:pt x="15" y="623"/>
                </a:lnTo>
                <a:lnTo>
                  <a:pt x="233" y="1135"/>
                </a:lnTo>
                <a:lnTo>
                  <a:pt x="218" y="1141"/>
                </a:ln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CustomShape 5"/>
          <p:cNvSpPr/>
          <p:nvPr/>
        </p:nvSpPr>
        <p:spPr>
          <a:xfrm>
            <a:off x="503280" y="1801800"/>
            <a:ext cx="189000" cy="18756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3" y="0"/>
                  <a:pt x="40" y="6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9"/>
                  <a:pt x="31" y="4"/>
                  <a:pt x="20" y="4"/>
                </a:cubicBez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6"/>
          <p:cNvSpPr/>
          <p:nvPr/>
        </p:nvSpPr>
        <p:spPr>
          <a:xfrm>
            <a:off x="285840" y="4680"/>
            <a:ext cx="368280" cy="1428840"/>
          </a:xfrm>
          <a:custGeom>
            <a:avLst/>
            <a:gdLst/>
            <a:ahLst/>
            <a:cxnLst/>
            <a:rect l="l" t="t" r="r" b="b"/>
            <a:pathLst>
              <a:path w="233" h="901">
                <a:moveTo>
                  <a:pt x="221" y="901"/>
                </a:moveTo>
                <a:lnTo>
                  <a:pt x="0" y="383"/>
                </a:lnTo>
                <a:lnTo>
                  <a:pt x="0" y="0"/>
                </a:lnTo>
                <a:lnTo>
                  <a:pt x="18" y="0"/>
                </a:lnTo>
                <a:lnTo>
                  <a:pt x="18" y="380"/>
                </a:lnTo>
                <a:lnTo>
                  <a:pt x="233" y="895"/>
                </a:lnTo>
                <a:lnTo>
                  <a:pt x="221" y="901"/>
                </a:ln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CustomShape 7"/>
          <p:cNvSpPr/>
          <p:nvPr/>
        </p:nvSpPr>
        <p:spPr>
          <a:xfrm>
            <a:off x="546120" y="0"/>
            <a:ext cx="150840" cy="911520"/>
          </a:xfrm>
          <a:custGeom>
            <a:avLst/>
            <a:gdLst/>
            <a:ahLst/>
            <a:cxnLst/>
            <a:rect l="l" t="t" r="r" b="b"/>
            <a:pathLst>
              <a:path w="96" h="575">
                <a:moveTo>
                  <a:pt x="96" y="575"/>
                </a:moveTo>
                <a:lnTo>
                  <a:pt x="78" y="575"/>
                </a:lnTo>
                <a:lnTo>
                  <a:pt x="78" y="192"/>
                </a:lnTo>
                <a:lnTo>
                  <a:pt x="0" y="6"/>
                </a:lnTo>
                <a:lnTo>
                  <a:pt x="15" y="0"/>
                </a:lnTo>
                <a:lnTo>
                  <a:pt x="96" y="189"/>
                </a:lnTo>
                <a:lnTo>
                  <a:pt x="96" y="575"/>
                </a:ln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8"/>
          <p:cNvSpPr/>
          <p:nvPr/>
        </p:nvSpPr>
        <p:spPr>
          <a:xfrm>
            <a:off x="588960" y="1420920"/>
            <a:ext cx="189000" cy="18900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3" y="0"/>
                  <a:pt x="40" y="7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9"/>
                  <a:pt x="31" y="4"/>
                  <a:pt x="20" y="4"/>
                </a:cubicBez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CustomShape 9"/>
          <p:cNvSpPr/>
          <p:nvPr/>
        </p:nvSpPr>
        <p:spPr>
          <a:xfrm>
            <a:off x="588960" y="903240"/>
            <a:ext cx="189000" cy="18900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CustomShape 10"/>
          <p:cNvSpPr/>
          <p:nvPr/>
        </p:nvSpPr>
        <p:spPr>
          <a:xfrm>
            <a:off x="641520" y="0"/>
            <a:ext cx="420840" cy="525600"/>
          </a:xfrm>
          <a:custGeom>
            <a:avLst/>
            <a:gdLst/>
            <a:ahLst/>
            <a:cxnLst/>
            <a:rect l="l" t="t" r="r" b="b"/>
            <a:pathLst>
              <a:path w="266" h="332">
                <a:moveTo>
                  <a:pt x="257" y="332"/>
                </a:moveTo>
                <a:lnTo>
                  <a:pt x="48" y="123"/>
                </a:lnTo>
                <a:lnTo>
                  <a:pt x="0" y="6"/>
                </a:lnTo>
                <a:lnTo>
                  <a:pt x="15" y="0"/>
                </a:lnTo>
                <a:lnTo>
                  <a:pt x="63" y="114"/>
                </a:lnTo>
                <a:lnTo>
                  <a:pt x="266" y="320"/>
                </a:lnTo>
                <a:lnTo>
                  <a:pt x="257" y="332"/>
                </a:ln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11"/>
          <p:cNvSpPr/>
          <p:nvPr/>
        </p:nvSpPr>
        <p:spPr>
          <a:xfrm>
            <a:off x="1020600" y="488880"/>
            <a:ext cx="160560" cy="146160"/>
          </a:xfrm>
          <a:custGeom>
            <a:avLst/>
            <a:gdLst/>
            <a:ahLst/>
            <a:cxnLst/>
            <a:rect l="l" t="t" r="r" b="b"/>
            <a:pathLst>
              <a:path w="34" h="31">
                <a:moveTo>
                  <a:pt x="17" y="31"/>
                </a:moveTo>
                <a:cubicBezTo>
                  <a:pt x="13" y="31"/>
                  <a:pt x="9" y="30"/>
                  <a:pt x="6" y="27"/>
                </a:cubicBezTo>
                <a:cubicBezTo>
                  <a:pt x="0" y="20"/>
                  <a:pt x="0" y="10"/>
                  <a:pt x="6" y="4"/>
                </a:cubicBezTo>
                <a:cubicBezTo>
                  <a:pt x="9" y="1"/>
                  <a:pt x="13" y="0"/>
                  <a:pt x="17" y="0"/>
                </a:cubicBezTo>
                <a:cubicBezTo>
                  <a:pt x="21" y="0"/>
                  <a:pt x="25" y="1"/>
                  <a:pt x="28" y="4"/>
                </a:cubicBezTo>
                <a:cubicBezTo>
                  <a:pt x="34" y="10"/>
                  <a:pt x="34" y="20"/>
                  <a:pt x="28" y="27"/>
                </a:cubicBezTo>
                <a:cubicBezTo>
                  <a:pt x="25" y="30"/>
                  <a:pt x="21" y="31"/>
                  <a:pt x="17" y="31"/>
                </a:cubicBezTo>
                <a:close/>
                <a:moveTo>
                  <a:pt x="17" y="4"/>
                </a:moveTo>
                <a:cubicBezTo>
                  <a:pt x="14" y="4"/>
                  <a:pt x="11" y="5"/>
                  <a:pt x="9" y="7"/>
                </a:cubicBezTo>
                <a:cubicBezTo>
                  <a:pt x="4" y="12"/>
                  <a:pt x="4" y="19"/>
                  <a:pt x="9" y="24"/>
                </a:cubicBezTo>
                <a:cubicBezTo>
                  <a:pt x="11" y="26"/>
                  <a:pt x="14" y="27"/>
                  <a:pt x="17" y="27"/>
                </a:cubicBezTo>
                <a:cubicBezTo>
                  <a:pt x="20" y="27"/>
                  <a:pt x="23" y="26"/>
                  <a:pt x="25" y="24"/>
                </a:cubicBezTo>
                <a:cubicBezTo>
                  <a:pt x="30" y="19"/>
                  <a:pt x="30" y="12"/>
                  <a:pt x="25" y="7"/>
                </a:cubicBezTo>
                <a:cubicBezTo>
                  <a:pt x="23" y="5"/>
                  <a:pt x="20" y="4"/>
                  <a:pt x="17" y="4"/>
                </a:cubicBez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" name="Line 12"/>
          <p:cNvSpPr/>
          <p:nvPr/>
        </p:nvSpPr>
        <p:spPr>
          <a:xfrm>
            <a:off x="-4680" y="9360"/>
            <a:ext cx="360" cy="36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" name="CustomShape 13"/>
          <p:cNvSpPr/>
          <p:nvPr/>
        </p:nvSpPr>
        <p:spPr>
          <a:xfrm>
            <a:off x="9360" y="1801800"/>
            <a:ext cx="122400" cy="125640"/>
          </a:xfrm>
          <a:custGeom>
            <a:avLst/>
            <a:gdLst/>
            <a:ahLst/>
            <a:cxnLst/>
            <a:rect l="l" t="t" r="r" b="b"/>
            <a:pathLst>
              <a:path w="78" h="80">
                <a:moveTo>
                  <a:pt x="6" y="80"/>
                </a:moveTo>
                <a:lnTo>
                  <a:pt x="0" y="71"/>
                </a:lnTo>
                <a:lnTo>
                  <a:pt x="69" y="0"/>
                </a:lnTo>
                <a:lnTo>
                  <a:pt x="78" y="9"/>
                </a:lnTo>
                <a:lnTo>
                  <a:pt x="6" y="80"/>
                </a:ln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" name="CustomShape 14"/>
          <p:cNvSpPr/>
          <p:nvPr/>
        </p:nvSpPr>
        <p:spPr>
          <a:xfrm>
            <a:off x="-9360" y="3549600"/>
            <a:ext cx="146160" cy="479520"/>
          </a:xfrm>
          <a:custGeom>
            <a:avLst/>
            <a:gdLst/>
            <a:ahLst/>
            <a:cxnLst/>
            <a:rect l="l" t="t" r="r" b="b"/>
            <a:pathLst>
              <a:path w="93" h="303">
                <a:moveTo>
                  <a:pt x="93" y="303"/>
                </a:moveTo>
                <a:lnTo>
                  <a:pt x="78" y="303"/>
                </a:lnTo>
                <a:lnTo>
                  <a:pt x="78" y="78"/>
                </a:lnTo>
                <a:lnTo>
                  <a:pt x="0" y="12"/>
                </a:lnTo>
                <a:lnTo>
                  <a:pt x="12" y="0"/>
                </a:lnTo>
                <a:lnTo>
                  <a:pt x="93" y="69"/>
                </a:lnTo>
                <a:lnTo>
                  <a:pt x="93" y="303"/>
                </a:ln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" name="CustomShape 15"/>
          <p:cNvSpPr/>
          <p:nvPr/>
        </p:nvSpPr>
        <p:spPr>
          <a:xfrm>
            <a:off x="128520" y="1382760"/>
            <a:ext cx="141480" cy="474840"/>
          </a:xfrm>
          <a:custGeom>
            <a:avLst/>
            <a:gdLst/>
            <a:ahLst/>
            <a:cxnLst/>
            <a:rect l="l" t="t" r="r" b="b"/>
            <a:pathLst>
              <a:path w="90" h="300">
                <a:moveTo>
                  <a:pt x="90" y="300"/>
                </a:moveTo>
                <a:lnTo>
                  <a:pt x="78" y="300"/>
                </a:lnTo>
                <a:lnTo>
                  <a:pt x="78" y="84"/>
                </a:lnTo>
                <a:lnTo>
                  <a:pt x="0" y="9"/>
                </a:lnTo>
                <a:lnTo>
                  <a:pt x="9" y="0"/>
                </a:lnTo>
                <a:lnTo>
                  <a:pt x="90" y="81"/>
                </a:lnTo>
                <a:lnTo>
                  <a:pt x="90" y="300"/>
                </a:ln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" name="CustomShape 16"/>
          <p:cNvSpPr/>
          <p:nvPr/>
        </p:nvSpPr>
        <p:spPr>
          <a:xfrm>
            <a:off x="204840" y="1849320"/>
            <a:ext cx="113040" cy="106560"/>
          </a:xfrm>
          <a:custGeom>
            <a:avLst/>
            <a:gdLst/>
            <a:ahLst/>
            <a:cxnLst/>
            <a:rect l="l" t="t" r="r" b="b"/>
            <a:pathLst>
              <a:path w="24" h="23">
                <a:moveTo>
                  <a:pt x="12" y="23"/>
                </a:moveTo>
                <a:cubicBezTo>
                  <a:pt x="6" y="23"/>
                  <a:pt x="0" y="18"/>
                  <a:pt x="0" y="12"/>
                </a:cubicBezTo>
                <a:cubicBezTo>
                  <a:pt x="0" y="5"/>
                  <a:pt x="6" y="0"/>
                  <a:pt x="12" y="0"/>
                </a:cubicBezTo>
                <a:cubicBezTo>
                  <a:pt x="18" y="0"/>
                  <a:pt x="24" y="5"/>
                  <a:pt x="24" y="12"/>
                </a:cubicBezTo>
                <a:cubicBezTo>
                  <a:pt x="24" y="18"/>
                  <a:pt x="18" y="23"/>
                  <a:pt x="12" y="23"/>
                </a:cubicBezTo>
                <a:close/>
                <a:moveTo>
                  <a:pt x="12" y="4"/>
                </a:moveTo>
                <a:cubicBezTo>
                  <a:pt x="8" y="4"/>
                  <a:pt x="4" y="8"/>
                  <a:pt x="4" y="12"/>
                </a:cubicBezTo>
                <a:cubicBezTo>
                  <a:pt x="4" y="16"/>
                  <a:pt x="8" y="19"/>
                  <a:pt x="12" y="19"/>
                </a:cubicBezTo>
                <a:cubicBezTo>
                  <a:pt x="16" y="19"/>
                  <a:pt x="20" y="16"/>
                  <a:pt x="20" y="12"/>
                </a:cubicBezTo>
                <a:cubicBezTo>
                  <a:pt x="20" y="8"/>
                  <a:pt x="16" y="4"/>
                  <a:pt x="12" y="4"/>
                </a:cubicBez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" name="CustomShape 17"/>
          <p:cNvSpPr/>
          <p:nvPr/>
        </p:nvSpPr>
        <p:spPr>
          <a:xfrm>
            <a:off x="133200" y="4662360"/>
            <a:ext cx="22320" cy="2179800"/>
          </a:xfrm>
          <a:prstGeom prst="rect">
            <a:avLst/>
          </a:pr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CustomShape 18"/>
          <p:cNvSpPr/>
          <p:nvPr/>
        </p:nvSpPr>
        <p:spPr>
          <a:xfrm>
            <a:off x="223920" y="5041800"/>
            <a:ext cx="368280" cy="1800360"/>
          </a:xfrm>
          <a:custGeom>
            <a:avLst/>
            <a:gdLst/>
            <a:ahLst/>
            <a:cxnLst/>
            <a:rect l="l" t="t" r="r" b="b"/>
            <a:pathLst>
              <a:path w="233" h="1135">
                <a:moveTo>
                  <a:pt x="15" y="1135"/>
                </a:moveTo>
                <a:lnTo>
                  <a:pt x="0" y="1135"/>
                </a:lnTo>
                <a:lnTo>
                  <a:pt x="0" y="515"/>
                </a:lnTo>
                <a:lnTo>
                  <a:pt x="0" y="512"/>
                </a:lnTo>
                <a:lnTo>
                  <a:pt x="218" y="0"/>
                </a:lnTo>
                <a:lnTo>
                  <a:pt x="233" y="6"/>
                </a:lnTo>
                <a:lnTo>
                  <a:pt x="15" y="518"/>
                </a:lnTo>
                <a:lnTo>
                  <a:pt x="15" y="1135"/>
                </a:ln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" name="CustomShape 19"/>
          <p:cNvSpPr/>
          <p:nvPr/>
        </p:nvSpPr>
        <p:spPr>
          <a:xfrm>
            <a:off x="52560" y="4481640"/>
            <a:ext cx="189000" cy="18900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11"/>
                  <a:pt x="28" y="4"/>
                  <a:pt x="20" y="4"/>
                </a:cubicBez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" name="CustomShape 20"/>
          <p:cNvSpPr/>
          <p:nvPr/>
        </p:nvSpPr>
        <p:spPr>
          <a:xfrm>
            <a:off x="-14400" y="5627520"/>
            <a:ext cx="84240" cy="1214640"/>
          </a:xfrm>
          <a:custGeom>
            <a:avLst/>
            <a:gdLst/>
            <a:ahLst/>
            <a:cxnLst/>
            <a:rect l="l" t="t" r="r" b="b"/>
            <a:pathLst>
              <a:path w="54" h="766">
                <a:moveTo>
                  <a:pt x="54" y="766"/>
                </a:moveTo>
                <a:lnTo>
                  <a:pt x="36" y="766"/>
                </a:lnTo>
                <a:lnTo>
                  <a:pt x="36" y="149"/>
                </a:lnTo>
                <a:lnTo>
                  <a:pt x="0" y="3"/>
                </a:lnTo>
                <a:lnTo>
                  <a:pt x="18" y="0"/>
                </a:lnTo>
                <a:lnTo>
                  <a:pt x="54" y="146"/>
                </a:lnTo>
                <a:lnTo>
                  <a:pt x="54" y="766"/>
                </a:ln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" name="CustomShape 21"/>
          <p:cNvSpPr/>
          <p:nvPr/>
        </p:nvSpPr>
        <p:spPr>
          <a:xfrm>
            <a:off x="527040" y="4867200"/>
            <a:ext cx="189000" cy="18756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" name="CustomShape 22"/>
          <p:cNvSpPr/>
          <p:nvPr/>
        </p:nvSpPr>
        <p:spPr>
          <a:xfrm>
            <a:off x="309600" y="5423040"/>
            <a:ext cx="373320" cy="1424160"/>
          </a:xfrm>
          <a:custGeom>
            <a:avLst/>
            <a:gdLst/>
            <a:ahLst/>
            <a:cxnLst/>
            <a:rect l="l" t="t" r="r" b="b"/>
            <a:pathLst>
              <a:path w="236" h="898">
                <a:moveTo>
                  <a:pt x="18" y="898"/>
                </a:moveTo>
                <a:lnTo>
                  <a:pt x="0" y="898"/>
                </a:lnTo>
                <a:lnTo>
                  <a:pt x="0" y="515"/>
                </a:lnTo>
                <a:lnTo>
                  <a:pt x="3" y="512"/>
                </a:lnTo>
                <a:lnTo>
                  <a:pt x="221" y="0"/>
                </a:lnTo>
                <a:lnTo>
                  <a:pt x="236" y="6"/>
                </a:lnTo>
                <a:lnTo>
                  <a:pt x="18" y="518"/>
                </a:lnTo>
                <a:lnTo>
                  <a:pt x="18" y="898"/>
                </a:ln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" name="CustomShape 23"/>
          <p:cNvSpPr/>
          <p:nvPr/>
        </p:nvSpPr>
        <p:spPr>
          <a:xfrm>
            <a:off x="569880" y="5945040"/>
            <a:ext cx="150840" cy="911520"/>
          </a:xfrm>
          <a:custGeom>
            <a:avLst/>
            <a:gdLst/>
            <a:ahLst/>
            <a:cxnLst/>
            <a:rect l="l" t="t" r="r" b="b"/>
            <a:pathLst>
              <a:path w="96" h="575">
                <a:moveTo>
                  <a:pt x="15" y="575"/>
                </a:moveTo>
                <a:lnTo>
                  <a:pt x="0" y="569"/>
                </a:lnTo>
                <a:lnTo>
                  <a:pt x="81" y="383"/>
                </a:lnTo>
                <a:lnTo>
                  <a:pt x="81" y="0"/>
                </a:lnTo>
                <a:lnTo>
                  <a:pt x="96" y="0"/>
                </a:lnTo>
                <a:lnTo>
                  <a:pt x="96" y="386"/>
                </a:lnTo>
                <a:lnTo>
                  <a:pt x="15" y="575"/>
                </a:ln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" name="CustomShape 24"/>
          <p:cNvSpPr/>
          <p:nvPr/>
        </p:nvSpPr>
        <p:spPr>
          <a:xfrm>
            <a:off x="612720" y="5246640"/>
            <a:ext cx="189000" cy="18900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" name="CustomShape 25"/>
          <p:cNvSpPr/>
          <p:nvPr/>
        </p:nvSpPr>
        <p:spPr>
          <a:xfrm>
            <a:off x="612720" y="5764320"/>
            <a:ext cx="189000" cy="18900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" name="CustomShape 26"/>
          <p:cNvSpPr/>
          <p:nvPr/>
        </p:nvSpPr>
        <p:spPr>
          <a:xfrm>
            <a:off x="669960" y="6330960"/>
            <a:ext cx="416160" cy="516240"/>
          </a:xfrm>
          <a:custGeom>
            <a:avLst/>
            <a:gdLst/>
            <a:ahLst/>
            <a:cxnLst/>
            <a:rect l="l" t="t" r="r" b="b"/>
            <a:pathLst>
              <a:path w="263" h="326">
                <a:moveTo>
                  <a:pt x="15" y="326"/>
                </a:moveTo>
                <a:lnTo>
                  <a:pt x="0" y="320"/>
                </a:lnTo>
                <a:lnTo>
                  <a:pt x="45" y="206"/>
                </a:lnTo>
                <a:lnTo>
                  <a:pt x="48" y="206"/>
                </a:lnTo>
                <a:lnTo>
                  <a:pt x="254" y="0"/>
                </a:lnTo>
                <a:lnTo>
                  <a:pt x="263" y="12"/>
                </a:lnTo>
                <a:lnTo>
                  <a:pt x="60" y="215"/>
                </a:lnTo>
                <a:lnTo>
                  <a:pt x="15" y="326"/>
                </a:ln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" name="CustomShape 27"/>
          <p:cNvSpPr/>
          <p:nvPr/>
        </p:nvSpPr>
        <p:spPr>
          <a:xfrm>
            <a:off x="1049400" y="6221520"/>
            <a:ext cx="155880" cy="146160"/>
          </a:xfrm>
          <a:custGeom>
            <a:avLst/>
            <a:gdLst/>
            <a:ahLst/>
            <a:cxnLst/>
            <a:rect l="l" t="t" r="r" b="b"/>
            <a:pathLst>
              <a:path w="33" h="31">
                <a:moveTo>
                  <a:pt x="16" y="31"/>
                </a:moveTo>
                <a:cubicBezTo>
                  <a:pt x="12" y="31"/>
                  <a:pt x="8" y="29"/>
                  <a:pt x="5" y="26"/>
                </a:cubicBezTo>
                <a:cubicBezTo>
                  <a:pt x="2" y="24"/>
                  <a:pt x="0" y="20"/>
                  <a:pt x="0" y="15"/>
                </a:cubicBezTo>
                <a:cubicBezTo>
                  <a:pt x="0" y="11"/>
                  <a:pt x="2" y="7"/>
                  <a:pt x="5" y="4"/>
                </a:cubicBezTo>
                <a:cubicBezTo>
                  <a:pt x="8" y="1"/>
                  <a:pt x="12" y="0"/>
                  <a:pt x="16" y="0"/>
                </a:cubicBezTo>
                <a:cubicBezTo>
                  <a:pt x="20" y="0"/>
                  <a:pt x="24" y="1"/>
                  <a:pt x="27" y="4"/>
                </a:cubicBezTo>
                <a:cubicBezTo>
                  <a:pt x="33" y="10"/>
                  <a:pt x="33" y="20"/>
                  <a:pt x="27" y="26"/>
                </a:cubicBezTo>
                <a:cubicBezTo>
                  <a:pt x="24" y="29"/>
                  <a:pt x="20" y="31"/>
                  <a:pt x="16" y="31"/>
                </a:cubicBezTo>
                <a:close/>
                <a:moveTo>
                  <a:pt x="16" y="4"/>
                </a:moveTo>
                <a:cubicBezTo>
                  <a:pt x="13" y="4"/>
                  <a:pt x="10" y="5"/>
                  <a:pt x="8" y="7"/>
                </a:cubicBezTo>
                <a:cubicBezTo>
                  <a:pt x="6" y="9"/>
                  <a:pt x="4" y="12"/>
                  <a:pt x="4" y="15"/>
                </a:cubicBezTo>
                <a:cubicBezTo>
                  <a:pt x="4" y="19"/>
                  <a:pt x="6" y="21"/>
                  <a:pt x="8" y="24"/>
                </a:cubicBezTo>
                <a:cubicBezTo>
                  <a:pt x="10" y="26"/>
                  <a:pt x="13" y="27"/>
                  <a:pt x="16" y="27"/>
                </a:cubicBezTo>
                <a:cubicBezTo>
                  <a:pt x="19" y="27"/>
                  <a:pt x="22" y="26"/>
                  <a:pt x="24" y="24"/>
                </a:cubicBezTo>
                <a:cubicBezTo>
                  <a:pt x="29" y="19"/>
                  <a:pt x="29" y="12"/>
                  <a:pt x="24" y="7"/>
                </a:cubicBezTo>
                <a:cubicBezTo>
                  <a:pt x="22" y="5"/>
                  <a:pt x="19" y="4"/>
                  <a:pt x="16" y="4"/>
                </a:cubicBezTo>
                <a:close/>
              </a:path>
            </a:pathLst>
          </a:custGeom>
          <a:gradFill rotWithShape="0">
            <a:gsLst>
              <a:gs pos="0">
                <a:srgbClr val="1F497D"/>
              </a:gs>
              <a:gs pos="100000">
                <a:srgbClr val="F5F4ED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" name="CustomShape 28"/>
          <p:cNvSpPr/>
          <p:nvPr/>
        </p:nvSpPr>
        <p:spPr>
          <a:xfrm>
            <a:off x="11484000" y="0"/>
            <a:ext cx="416160" cy="511200"/>
          </a:xfrm>
          <a:custGeom>
            <a:avLst/>
            <a:gdLst/>
            <a:ahLst/>
            <a:cxnLst/>
            <a:rect l="l" t="t" r="r" b="b"/>
            <a:pathLst>
              <a:path w="263" h="323">
                <a:moveTo>
                  <a:pt x="12" y="323"/>
                </a:moveTo>
                <a:lnTo>
                  <a:pt x="0" y="314"/>
                </a:lnTo>
                <a:lnTo>
                  <a:pt x="203" y="108"/>
                </a:lnTo>
                <a:lnTo>
                  <a:pt x="248" y="0"/>
                </a:lnTo>
                <a:lnTo>
                  <a:pt x="263" y="6"/>
                </a:lnTo>
                <a:lnTo>
                  <a:pt x="218" y="117"/>
                </a:lnTo>
                <a:lnTo>
                  <a:pt x="218" y="117"/>
                </a:lnTo>
                <a:lnTo>
                  <a:pt x="12" y="323"/>
                </a:lnTo>
                <a:close/>
              </a:path>
            </a:pathLst>
          </a:custGeom>
          <a:gradFill rotWithShape="0">
            <a:gsLst>
              <a:gs pos="0">
                <a:srgbClr val="1F497D">
                  <a:alpha val="80000"/>
                </a:srgbClr>
              </a:gs>
              <a:gs pos="100000">
                <a:srgbClr val="F5F4ED">
                  <a:alpha val="60000"/>
                </a:srgb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" name="CustomShape 29"/>
          <p:cNvSpPr/>
          <p:nvPr/>
        </p:nvSpPr>
        <p:spPr>
          <a:xfrm>
            <a:off x="11364840" y="474840"/>
            <a:ext cx="155880" cy="150840"/>
          </a:xfrm>
          <a:custGeom>
            <a:avLst/>
            <a:gdLst/>
            <a:ahLst/>
            <a:cxnLst/>
            <a:rect l="l" t="t" r="r" b="b"/>
            <a:pathLst>
              <a:path w="33" h="32">
                <a:moveTo>
                  <a:pt x="17" y="32"/>
                </a:moveTo>
                <a:cubicBezTo>
                  <a:pt x="13" y="32"/>
                  <a:pt x="9" y="30"/>
                  <a:pt x="6" y="27"/>
                </a:cubicBezTo>
                <a:cubicBezTo>
                  <a:pt x="0" y="21"/>
                  <a:pt x="0" y="11"/>
                  <a:pt x="6" y="5"/>
                </a:cubicBezTo>
                <a:cubicBezTo>
                  <a:pt x="9" y="2"/>
                  <a:pt x="13" y="0"/>
                  <a:pt x="17" y="0"/>
                </a:cubicBezTo>
                <a:cubicBezTo>
                  <a:pt x="21" y="0"/>
                  <a:pt x="25" y="2"/>
                  <a:pt x="28" y="5"/>
                </a:cubicBezTo>
                <a:cubicBezTo>
                  <a:pt x="31" y="8"/>
                  <a:pt x="33" y="12"/>
                  <a:pt x="33" y="16"/>
                </a:cubicBezTo>
                <a:cubicBezTo>
                  <a:pt x="33" y="20"/>
                  <a:pt x="31" y="24"/>
                  <a:pt x="28" y="27"/>
                </a:cubicBezTo>
                <a:cubicBezTo>
                  <a:pt x="25" y="30"/>
                  <a:pt x="21" y="32"/>
                  <a:pt x="17" y="32"/>
                </a:cubicBezTo>
                <a:close/>
                <a:moveTo>
                  <a:pt x="17" y="4"/>
                </a:moveTo>
                <a:cubicBezTo>
                  <a:pt x="14" y="4"/>
                  <a:pt x="11" y="6"/>
                  <a:pt x="9" y="8"/>
                </a:cubicBezTo>
                <a:cubicBezTo>
                  <a:pt x="4" y="12"/>
                  <a:pt x="4" y="20"/>
                  <a:pt x="9" y="24"/>
                </a:cubicBezTo>
                <a:cubicBezTo>
                  <a:pt x="11" y="27"/>
                  <a:pt x="14" y="28"/>
                  <a:pt x="17" y="28"/>
                </a:cubicBezTo>
                <a:cubicBezTo>
                  <a:pt x="20" y="28"/>
                  <a:pt x="23" y="27"/>
                  <a:pt x="26" y="24"/>
                </a:cubicBezTo>
                <a:cubicBezTo>
                  <a:pt x="30" y="20"/>
                  <a:pt x="30" y="12"/>
                  <a:pt x="26" y="8"/>
                </a:cubicBezTo>
                <a:cubicBezTo>
                  <a:pt x="23" y="6"/>
                  <a:pt x="20" y="4"/>
                  <a:pt x="17" y="4"/>
                </a:cubicBezTo>
                <a:close/>
              </a:path>
            </a:pathLst>
          </a:custGeom>
          <a:gradFill rotWithShape="0">
            <a:gsLst>
              <a:gs pos="0">
                <a:srgbClr val="1F497D">
                  <a:alpha val="80000"/>
                </a:srgbClr>
              </a:gs>
              <a:gs pos="100000">
                <a:srgbClr val="F5F4ED">
                  <a:alpha val="60000"/>
                </a:srgb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" name="CustomShape 30"/>
          <p:cNvSpPr/>
          <p:nvPr/>
        </p:nvSpPr>
        <p:spPr>
          <a:xfrm>
            <a:off x="11631600" y="1539720"/>
            <a:ext cx="187560" cy="18900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 rotWithShape="0">
            <a:gsLst>
              <a:gs pos="0">
                <a:srgbClr val="1F497D">
                  <a:alpha val="80000"/>
                </a:srgbClr>
              </a:gs>
              <a:gs pos="100000">
                <a:srgbClr val="F5F4ED">
                  <a:alpha val="60000"/>
                </a:srgb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" name="CustomShape 31"/>
          <p:cNvSpPr/>
          <p:nvPr/>
        </p:nvSpPr>
        <p:spPr>
          <a:xfrm>
            <a:off x="11531520" y="5694480"/>
            <a:ext cx="297000" cy="1152720"/>
          </a:xfrm>
          <a:custGeom>
            <a:avLst/>
            <a:gdLst/>
            <a:ahLst/>
            <a:cxnLst/>
            <a:rect l="l" t="t" r="r" b="b"/>
            <a:pathLst>
              <a:path w="188" h="727">
                <a:moveTo>
                  <a:pt x="15" y="727"/>
                </a:moveTo>
                <a:lnTo>
                  <a:pt x="0" y="727"/>
                </a:lnTo>
                <a:lnTo>
                  <a:pt x="0" y="407"/>
                </a:lnTo>
                <a:lnTo>
                  <a:pt x="0" y="407"/>
                </a:lnTo>
                <a:lnTo>
                  <a:pt x="176" y="0"/>
                </a:lnTo>
                <a:lnTo>
                  <a:pt x="188" y="6"/>
                </a:lnTo>
                <a:lnTo>
                  <a:pt x="15" y="410"/>
                </a:lnTo>
                <a:lnTo>
                  <a:pt x="15" y="727"/>
                </a:lnTo>
                <a:close/>
              </a:path>
            </a:pathLst>
          </a:custGeom>
          <a:gradFill rotWithShape="0">
            <a:gsLst>
              <a:gs pos="0">
                <a:srgbClr val="1F497D">
                  <a:alpha val="80000"/>
                </a:srgbClr>
              </a:gs>
              <a:gs pos="100000">
                <a:srgbClr val="F5F4ED">
                  <a:alpha val="60000"/>
                </a:srgb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" name="CustomShape 32"/>
          <p:cNvSpPr/>
          <p:nvPr/>
        </p:nvSpPr>
        <p:spPr>
          <a:xfrm>
            <a:off x="11773080" y="5551560"/>
            <a:ext cx="155880" cy="154080"/>
          </a:xfrm>
          <a:custGeom>
            <a:avLst/>
            <a:gdLst/>
            <a:ahLst/>
            <a:cxnLst/>
            <a:rect l="l" t="t" r="r" b="b"/>
            <a:pathLst>
              <a:path w="33" h="33">
                <a:moveTo>
                  <a:pt x="17" y="33"/>
                </a:moveTo>
                <a:cubicBezTo>
                  <a:pt x="8" y="33"/>
                  <a:pt x="0" y="25"/>
                  <a:pt x="0" y="16"/>
                </a:cubicBezTo>
                <a:cubicBezTo>
                  <a:pt x="0" y="7"/>
                  <a:pt x="8" y="0"/>
                  <a:pt x="17" y="0"/>
                </a:cubicBezTo>
                <a:cubicBezTo>
                  <a:pt x="26" y="0"/>
                  <a:pt x="33" y="7"/>
                  <a:pt x="33" y="16"/>
                </a:cubicBezTo>
                <a:cubicBezTo>
                  <a:pt x="33" y="25"/>
                  <a:pt x="26" y="33"/>
                  <a:pt x="17" y="33"/>
                </a:cubicBezTo>
                <a:close/>
                <a:moveTo>
                  <a:pt x="17" y="4"/>
                </a:moveTo>
                <a:cubicBezTo>
                  <a:pt x="10" y="4"/>
                  <a:pt x="4" y="9"/>
                  <a:pt x="4" y="16"/>
                </a:cubicBezTo>
                <a:cubicBezTo>
                  <a:pt x="4" y="23"/>
                  <a:pt x="10" y="29"/>
                  <a:pt x="17" y="29"/>
                </a:cubicBezTo>
                <a:cubicBezTo>
                  <a:pt x="23" y="29"/>
                  <a:pt x="29" y="23"/>
                  <a:pt x="29" y="16"/>
                </a:cubicBezTo>
                <a:cubicBezTo>
                  <a:pt x="29" y="9"/>
                  <a:pt x="23" y="4"/>
                  <a:pt x="17" y="4"/>
                </a:cubicBezTo>
                <a:close/>
              </a:path>
            </a:pathLst>
          </a:custGeom>
          <a:gradFill rotWithShape="0">
            <a:gsLst>
              <a:gs pos="0">
                <a:srgbClr val="1F497D">
                  <a:alpha val="80000"/>
                </a:srgbClr>
              </a:gs>
              <a:gs pos="100000">
                <a:srgbClr val="F5F4ED">
                  <a:alpha val="60000"/>
                </a:srgb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" name="CustomShape 33"/>
          <p:cNvSpPr/>
          <p:nvPr/>
        </p:nvSpPr>
        <p:spPr>
          <a:xfrm>
            <a:off x="11711160" y="4680"/>
            <a:ext cx="303480" cy="1543320"/>
          </a:xfrm>
          <a:custGeom>
            <a:avLst/>
            <a:gdLst/>
            <a:ahLst/>
            <a:cxnLst/>
            <a:rect l="l" t="t" r="r" b="b"/>
            <a:pathLst>
              <a:path w="192" h="973">
                <a:moveTo>
                  <a:pt x="15" y="973"/>
                </a:moveTo>
                <a:lnTo>
                  <a:pt x="0" y="973"/>
                </a:lnTo>
                <a:lnTo>
                  <a:pt x="0" y="790"/>
                </a:lnTo>
                <a:lnTo>
                  <a:pt x="174" y="614"/>
                </a:lnTo>
                <a:lnTo>
                  <a:pt x="174" y="0"/>
                </a:lnTo>
                <a:lnTo>
                  <a:pt x="192" y="0"/>
                </a:lnTo>
                <a:lnTo>
                  <a:pt x="192" y="620"/>
                </a:lnTo>
                <a:lnTo>
                  <a:pt x="15" y="796"/>
                </a:lnTo>
                <a:lnTo>
                  <a:pt x="15" y="973"/>
                </a:lnTo>
                <a:close/>
              </a:path>
            </a:pathLst>
          </a:custGeom>
          <a:gradFill rotWithShape="0">
            <a:gsLst>
              <a:gs pos="0">
                <a:srgbClr val="1F497D">
                  <a:alpha val="80000"/>
                </a:srgbClr>
              </a:gs>
              <a:gs pos="100000">
                <a:srgbClr val="F5F4ED">
                  <a:alpha val="60000"/>
                </a:srgb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" name="CustomShape 34"/>
          <p:cNvSpPr/>
          <p:nvPr/>
        </p:nvSpPr>
        <p:spPr>
          <a:xfrm>
            <a:off x="11636280" y="4867200"/>
            <a:ext cx="187560" cy="18756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 rotWithShape="0">
            <a:gsLst>
              <a:gs pos="0">
                <a:srgbClr val="1F497D">
                  <a:alpha val="80000"/>
                </a:srgbClr>
              </a:gs>
              <a:gs pos="100000">
                <a:srgbClr val="F5F4ED">
                  <a:alpha val="60000"/>
                </a:srgb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" name="CustomShape 35"/>
          <p:cNvSpPr/>
          <p:nvPr/>
        </p:nvSpPr>
        <p:spPr>
          <a:xfrm>
            <a:off x="11441160" y="5046840"/>
            <a:ext cx="306360" cy="1800360"/>
          </a:xfrm>
          <a:custGeom>
            <a:avLst/>
            <a:gdLst/>
            <a:ahLst/>
            <a:cxnLst/>
            <a:rect l="l" t="t" r="r" b="b"/>
            <a:pathLst>
              <a:path w="194" h="1135">
                <a:moveTo>
                  <a:pt x="18" y="1135"/>
                </a:moveTo>
                <a:lnTo>
                  <a:pt x="0" y="1135"/>
                </a:lnTo>
                <a:lnTo>
                  <a:pt x="0" y="354"/>
                </a:lnTo>
                <a:lnTo>
                  <a:pt x="176" y="177"/>
                </a:lnTo>
                <a:lnTo>
                  <a:pt x="176" y="0"/>
                </a:lnTo>
                <a:lnTo>
                  <a:pt x="194" y="0"/>
                </a:lnTo>
                <a:lnTo>
                  <a:pt x="194" y="183"/>
                </a:lnTo>
                <a:lnTo>
                  <a:pt x="18" y="360"/>
                </a:lnTo>
                <a:lnTo>
                  <a:pt x="18" y="1135"/>
                </a:lnTo>
                <a:close/>
              </a:path>
            </a:pathLst>
          </a:custGeom>
          <a:gradFill rotWithShape="0">
            <a:gsLst>
              <a:gs pos="0">
                <a:srgbClr val="1F497D">
                  <a:alpha val="80000"/>
                </a:srgbClr>
              </a:gs>
              <a:gs pos="100000">
                <a:srgbClr val="F5F4ED">
                  <a:alpha val="60000"/>
                </a:srgb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" name="CustomShape 36"/>
          <p:cNvSpPr/>
          <p:nvPr/>
        </p:nvSpPr>
        <p:spPr>
          <a:xfrm>
            <a:off x="11849040" y="6416640"/>
            <a:ext cx="189000" cy="18756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 rotWithShape="0">
            <a:gsLst>
              <a:gs pos="0">
                <a:srgbClr val="1F497D">
                  <a:alpha val="80000"/>
                </a:srgbClr>
              </a:gs>
              <a:gs pos="100000">
                <a:srgbClr val="F5F4ED">
                  <a:alpha val="60000"/>
                </a:srgb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" name="CustomShape 37"/>
          <p:cNvSpPr/>
          <p:nvPr/>
        </p:nvSpPr>
        <p:spPr>
          <a:xfrm>
            <a:off x="11939760" y="6595920"/>
            <a:ext cx="22320" cy="250920"/>
          </a:xfrm>
          <a:prstGeom prst="rect">
            <a:avLst/>
          </a:prstGeom>
          <a:gradFill rotWithShape="0">
            <a:gsLst>
              <a:gs pos="0">
                <a:srgbClr val="1F497D">
                  <a:alpha val="80000"/>
                </a:srgbClr>
              </a:gs>
              <a:gs pos="100000">
                <a:srgbClr val="F5F4ED">
                  <a:alpha val="60000"/>
                </a:srgb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" name="PlaceHolder 38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NZ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9" name="PlaceHolder 39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NZ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NZ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182240" y="346680"/>
            <a:ext cx="9904680" cy="3540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endParaRPr lang="en-NZ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NZ" sz="4000" b="1" strike="noStrike" spc="-1">
                <a:solidFill>
                  <a:srgbClr val="1D2129"/>
                </a:solidFill>
                <a:latin typeface="Tahoma"/>
                <a:ea typeface="DejaVu Sans"/>
              </a:rPr>
              <a:t>Call to Worship:</a:t>
            </a:r>
            <a:r>
              <a:rPr lang="en-NZ" sz="3600" b="1" strike="noStrike" spc="-1">
                <a:solidFill>
                  <a:srgbClr val="1D2129"/>
                </a:solidFill>
                <a:latin typeface="Tahoma"/>
                <a:ea typeface="DejaVu Sans"/>
              </a:rPr>
              <a:t> </a:t>
            </a:r>
            <a:r>
              <a:rPr lang="en-NZ" sz="3600" b="0" strike="noStrike" spc="-1">
                <a:solidFill>
                  <a:srgbClr val="1D2129"/>
                </a:solidFill>
                <a:latin typeface="Tahoma"/>
                <a:ea typeface="DejaVu Sans"/>
              </a:rPr>
              <a:t>Ephesians 5, John 9</a:t>
            </a:r>
            <a:endParaRPr lang="en-NZ" sz="3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NZ" sz="3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NZ" sz="3600" b="0" strike="noStrike" spc="-1">
                <a:solidFill>
                  <a:srgbClr val="000000"/>
                </a:solidFill>
                <a:latin typeface="Arial;sans-serif"/>
                <a:ea typeface="DejaVu Sans"/>
              </a:rPr>
              <a:t>When the world is dark and full of hate and fear,</a:t>
            </a:r>
            <a:endParaRPr lang="en-NZ" sz="3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NZ" sz="3600" b="0" strike="noStrike" spc="-1">
                <a:solidFill>
                  <a:srgbClr val="000000"/>
                </a:solidFill>
                <a:latin typeface="Arial;sans-serif"/>
                <a:ea typeface="DejaVu Sans"/>
              </a:rPr>
              <a:t>when we cannot see God</a:t>
            </a:r>
            <a:endParaRPr lang="en-NZ" sz="3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NZ" sz="3600" b="1" strike="noStrike" spc="-1">
                <a:solidFill>
                  <a:srgbClr val="000000"/>
                </a:solidFill>
                <a:latin typeface="Arial;sans-serif"/>
                <a:ea typeface="DejaVu Sans"/>
              </a:rPr>
              <a:t>we will turn on the light.</a:t>
            </a:r>
            <a:endParaRPr lang="en-NZ" sz="3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NZ" sz="3600" b="0" strike="noStrike" spc="-1">
                <a:solidFill>
                  <a:srgbClr val="000000"/>
                </a:solidFill>
                <a:latin typeface="Arial;sans-serif"/>
                <a:ea typeface="DejaVu Sans"/>
              </a:rPr>
              <a:t>When we cannot find our way back to love and peace</a:t>
            </a:r>
            <a:endParaRPr lang="en-NZ" sz="3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NZ" sz="3600" b="1" strike="noStrike" spc="-1">
                <a:solidFill>
                  <a:srgbClr val="000000"/>
                </a:solidFill>
                <a:latin typeface="Arial;sans-serif"/>
                <a:ea typeface="DejaVu Sans"/>
              </a:rPr>
              <a:t>we will turn on the light.</a:t>
            </a:r>
            <a:endParaRPr lang="en-NZ" sz="3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NZ" sz="3600" b="0" strike="noStrike" spc="-1">
                <a:solidFill>
                  <a:srgbClr val="000000"/>
                </a:solidFill>
                <a:latin typeface="Arial;sans-serif"/>
                <a:ea typeface="DejaVu Sans"/>
              </a:rPr>
              <a:t>When our vision dims due to the darkness within</a:t>
            </a:r>
            <a:endParaRPr lang="en-NZ" sz="3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NZ" sz="3600" b="1" strike="noStrike" spc="-1">
                <a:solidFill>
                  <a:srgbClr val="000000"/>
                </a:solidFill>
                <a:latin typeface="Arial;sans-serif"/>
                <a:ea typeface="DejaVu Sans"/>
              </a:rPr>
              <a:t>we will turn on the light.</a:t>
            </a:r>
            <a:endParaRPr lang="en-NZ" sz="3600" b="0" strike="noStrike" spc="-1">
              <a:latin typeface="Arial"/>
            </a:endParaRPr>
          </a:p>
          <a:p>
            <a:pPr>
              <a:lnSpc>
                <a:spcPct val="140000"/>
              </a:lnSpc>
              <a:spcAft>
                <a:spcPts val="1236"/>
              </a:spcAft>
            </a:pPr>
            <a:endParaRPr lang="en-NZ" sz="36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2232000" y="1224000"/>
            <a:ext cx="7920000" cy="4608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NZ" sz="3600" b="0" strike="noStrike" spc="-1">
                <a:latin typeface="Arial"/>
              </a:rPr>
              <a:t>Christ opens our eyes with the gift of sight.</a:t>
            </a:r>
          </a:p>
          <a:p>
            <a:r>
              <a:rPr lang="en-NZ" sz="3600" b="1" strike="noStrike" spc="-1">
                <a:latin typeface="Arial"/>
              </a:rPr>
              <a:t>The light of the world is Jesus Christ.</a:t>
            </a:r>
            <a:endParaRPr lang="en-NZ" sz="3600" b="0" strike="noStrike" spc="-1">
              <a:latin typeface="Arial"/>
            </a:endParaRPr>
          </a:p>
          <a:p>
            <a:r>
              <a:rPr lang="en-NZ" sz="3600" b="0" strike="noStrike" spc="-1">
                <a:latin typeface="Arial"/>
              </a:rPr>
              <a:t>Come and worship the one</a:t>
            </a:r>
          </a:p>
          <a:p>
            <a:r>
              <a:rPr lang="en-NZ" sz="3600" b="0" strike="noStrike" spc="-1">
                <a:latin typeface="Arial"/>
              </a:rPr>
              <a:t>who brings sight to the blind.</a:t>
            </a:r>
          </a:p>
          <a:p>
            <a:r>
              <a:rPr lang="en-NZ" sz="3600" b="1" strike="noStrike" spc="-1">
                <a:latin typeface="Arial"/>
              </a:rPr>
              <a:t>Hallelujah! Praise God, the light of the world!</a:t>
            </a:r>
            <a:endParaRPr lang="en-NZ" sz="3600" b="0" strike="noStrike" spc="-1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144</TotalTime>
  <Words>109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Arial;sans-serif</vt:lpstr>
      <vt:lpstr>DejaVu Sans</vt:lpstr>
      <vt:lpstr>Symbol</vt:lpstr>
      <vt:lpstr>Tahoma</vt:lpstr>
      <vt:lpstr>Wingdings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Workplace dynamics</dc:title>
  <dc:subject/>
  <dc:creator>Owner</dc:creator>
  <dc:description/>
  <cp:lastModifiedBy>Discovery Admin</cp:lastModifiedBy>
  <cp:revision>15</cp:revision>
  <dcterms:created xsi:type="dcterms:W3CDTF">2014-11-24T10:52:34Z</dcterms:created>
  <dcterms:modified xsi:type="dcterms:W3CDTF">2020-03-21T19:47:04Z</dcterms:modified>
  <dc:language>en-NZ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